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 Fascinante Evolução da Computação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70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Raphael Lins - RGM: 27797660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João Pedro - RGM: 28167333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573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João Gabriel - RGM: 28017188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1940: Válvulas Eletrônicas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ENIAC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primeiros computadores usavam válvulas. Eram grandes e consumiam muita energia. A capacidade e confiabilidade eram limitadas.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6207"/>
            <a:ext cx="7532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1950: Transistores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7118628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7299960" y="6438186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060049" y="6863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690598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97523" y="4995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Menores e Eficientes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5485567"/>
            <a:ext cx="125891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Transistores marcaram um ponto de virada. Eram menores, confiáveis e consumiam menos energia. Permitiram computadores menores e mais eficientes.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1960: Circuitos Integrados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Chips Revolucionários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Circuitos integrados revolucionaram a eletrônica. Integraram múltiplos transistores em um único componente. Computadores menores, rápidos e baratos.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1970: Microprocessadores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Acessibilidade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Microprocessador impulsionou a miniaturização. Tornou os computadores mais acessíveis. Levou à criação dos primeiros computadores pessoais.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2010: IA e Aprendizado de Máquina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 Nova Fronteira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e ML representam a fronteira atual. Computadores aprendem com dados e tomam decisões. Transformam diversos setores.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9051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                         Otimização de Rotas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881432"/>
            <a:ext cx="3476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Ineficiência Operacional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🚚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37185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Rotas não otimizadas geram custos elevados. Maior consumo de combustível e tempo.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242316"/>
            <a:ext cx="3259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Atrasos e Insatisfação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😠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732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Entregas atrasadas impactam a satisfação. Clientes insatisfeitos prejudicam a reputação.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603200"/>
            <a:ext cx="3469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Complexidade Logística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🗺️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09361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Gerenciar rotas manualmente é complexo. Escala com ineficiência crescente.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310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Solução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304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Busca de Endereços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04448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 o Google Maps para localizar endereços e calcular rotas.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47304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Otimização de Rotas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104448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o problema do caixeiro viajante (TSP) para encontrar a rota mais eficiente entre múltiplos destinos.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47304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4029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Análise de Distâncias e Tempos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5877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 as distâncias e tempos entre pares de endereços.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47304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4029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Visualização no Google Maps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5877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Mostra a rota otimizada diretamente no Google Maps.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6416" y="759381"/>
            <a:ext cx="515516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927" y="1703427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45204" y="24178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Selenium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451390" y="2859048"/>
            <a:ext cx="453949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Automatiza a coleta de dados de tráfego em tempo real e a identificação de rotas alternativas via Google Maps.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52" y="1703427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90929" y="24178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Pulp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9296995" y="2859048"/>
            <a:ext cx="45396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Modela restrições de capacidade e horários de entrega para encontrar a rota mais eficiente com otimização linear.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27" y="445150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5204" y="5165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Python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4451390" y="5607129"/>
            <a:ext cx="453949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Linguagem de programação principal. Implementa a lógica de otimização e integra as tecnologias, coordenando o sistema.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652" y="4451509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90929" y="51658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WebDriver Manager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9296995" y="5607129"/>
            <a:ext cx="45396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 os drivers necessários para os diferentes navegadores, facilitando a automação com Selenium.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4451390" y="6816804"/>
            <a:ext cx="93852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 tecnologias combinadas garantem a otimização eficiente das rotas, resultando em entregas mais rápidas e econômicas.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2025-03-29T16:57:30Z</dcterms:created>
  <dcterms:modified xsi:type="dcterms:W3CDTF">2025-03-29T16:57:30Z</dcterms:modified>
</cp:coreProperties>
</file>